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6" r:id="rId1"/>
  </p:sldMasterIdLst>
  <p:notesMasterIdLst>
    <p:notesMasterId r:id="rId12"/>
  </p:notesMasterIdLst>
  <p:sldIdLst>
    <p:sldId id="264" r:id="rId2"/>
    <p:sldId id="257" r:id="rId3"/>
    <p:sldId id="266" r:id="rId4"/>
    <p:sldId id="258" r:id="rId5"/>
    <p:sldId id="263" r:id="rId6"/>
    <p:sldId id="267" r:id="rId7"/>
    <p:sldId id="268" r:id="rId8"/>
    <p:sldId id="259" r:id="rId9"/>
    <p:sldId id="269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BE66190-B5E7-4D34-B779-E7C087414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90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06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6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6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CF198C1-5C76-40B9-B9EC-A5A90A733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80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32D7A-746D-458F-98AE-488BF50B0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7074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DB4E7-B732-486B-811E-767BEEC3C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9405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0C975-5337-41BB-8A59-B7FC670B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688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D4793-142F-4D11-B7E1-8DE7BD34F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007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39E5E-B3FC-43A0-AC9D-3D2A3FEFF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197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B8B7-9211-4B76-9793-0E368CA9C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8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9E3C9-2ABF-4326-8597-0D6F239F1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692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298A1-8A06-4488-B197-6C57B1F84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138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6B5C1-BFF9-4B04-8442-3EAC33444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420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1B540-7FC5-4578-A0D2-D50F7C088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1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45028-15EB-4F35-85A1-43EEFB307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816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smtClean="0"/>
            </a:lvl1pPr>
          </a:lstStyle>
          <a:p>
            <a:pPr>
              <a:defRPr/>
            </a:pPr>
            <a:fld id="{DACE3CEA-C02E-454E-970F-D5C1750CE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5240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Payment and Remittance Information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114800" y="5486400"/>
            <a:ext cx="495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0000"/>
                </a:solidFill>
                <a:latin typeface="Garamond" pitchFamily="18" charset="0"/>
              </a:rPr>
              <a:t>ACB Bank</a:t>
            </a:r>
            <a:br>
              <a:rPr lang="en-US" altLang="en-US" sz="280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en-US" altLang="en-US" sz="1800" i="1" dirty="0">
                <a:solidFill>
                  <a:srgbClr val="000000"/>
                </a:solidFill>
                <a:latin typeface="Garamond" pitchFamily="18" charset="0"/>
              </a:rPr>
              <a:t>Your </a:t>
            </a:r>
            <a:r>
              <a:rPr lang="en-US" altLang="en-US" sz="1800" i="1" dirty="0" smtClean="0">
                <a:solidFill>
                  <a:srgbClr val="000000"/>
                </a:solidFill>
                <a:latin typeface="Garamond" pitchFamily="18" charset="0"/>
              </a:rPr>
              <a:t>tag line or logo here</a:t>
            </a:r>
            <a:endParaRPr lang="en-US" altLang="en-US" sz="1800" i="1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1A989A-C5B7-474F-A783-053E6831EE35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Contact Information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305800" cy="54864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Key contact person</a:t>
            </a:r>
          </a:p>
          <a:p>
            <a:pPr eaLnBrk="1" hangingPunct="1"/>
            <a:endParaRPr lang="en-US" altLang="en-US" sz="1400" dirty="0" smtClean="0"/>
          </a:p>
          <a:p>
            <a:pPr eaLnBrk="1" hangingPunct="1"/>
            <a:r>
              <a:rPr lang="en-US" altLang="en-US" dirty="0" smtClean="0"/>
              <a:t>Telephone number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Email address</a:t>
            </a:r>
          </a:p>
          <a:p>
            <a:pPr eaLnBrk="1" hangingPunct="1"/>
            <a:endParaRPr lang="en-US" altLang="en-US" sz="1400" dirty="0" smtClean="0"/>
          </a:p>
          <a:p>
            <a:pPr eaLnBrk="1" hangingPunct="1"/>
            <a:r>
              <a:rPr lang="en-US" altLang="en-US" dirty="0" smtClean="0"/>
              <a:t>Web 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20C656-D238-4BC1-97EA-11B9C131D3B0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848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Who we are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696200" cy="54864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Include your institution information here.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6243D1-81C3-41B7-A358-AF93250C10DA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New Opportunity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467600" cy="533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We have identified that your company is receiving detailed remittance information that is embedded in your Automated Clearing House (ACH) transactions.</a:t>
            </a:r>
          </a:p>
          <a:p>
            <a:pPr eaLnBrk="1" hangingPunct="1"/>
            <a:endParaRPr lang="en-US" altLang="en-US" sz="1100" smtClean="0"/>
          </a:p>
          <a:p>
            <a:pPr eaLnBrk="1" hangingPunct="1"/>
            <a:r>
              <a:rPr lang="en-US" altLang="en-US" smtClean="0"/>
              <a:t>This information is already stored in your ACH transactions in the form of Financial Electronic Data Interchange (EDI).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7AEC1E-D9F6-4931-8977-A1B932B505B1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6147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New Opportunity </a:t>
            </a:r>
          </a:p>
        </p:txBody>
      </p:sp>
      <p:sp>
        <p:nvSpPr>
          <p:cNvPr id="6148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0772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We can provide you human-readable reports of your EDI information and direct the reports to email addresses that you designate.</a:t>
            </a:r>
          </a:p>
          <a:p>
            <a:pPr eaLnBrk="1" hangingPunct="1"/>
            <a:endParaRPr lang="en-US" altLang="en-US" sz="1100" dirty="0" smtClean="0"/>
          </a:p>
          <a:p>
            <a:pPr eaLnBrk="1" hangingPunct="1"/>
            <a:r>
              <a:rPr lang="en-US" altLang="en-US" dirty="0" smtClean="0"/>
              <a:t>If your company has an EDI-compatible accounts receivable system, we can provide you a machine-readable file that allows you to upload the payment information into the AR system.  This allows your company to benefit from the speed and accuracy improvements associated with straight-through processing (STP).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BC8A71-3FE8-42F5-BE00-6BC42A86DED8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steps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dirty="0" smtClean="0"/>
              <a:t>Ready to get started?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Just contact us and we can share some sample reports and the details about the service.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You can start receiving these reports in a few short days.</a:t>
            </a:r>
          </a:p>
          <a:p>
            <a:pPr lvl="3" eaLnBrk="1" hangingPunct="1"/>
            <a:endParaRPr lang="en-US" altLang="en-US" sz="2400" dirty="0" smtClean="0"/>
          </a:p>
          <a:p>
            <a:pPr lvl="4" eaLnBrk="1" hangingPunct="1">
              <a:buFontTx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67BC92-2AC6-402B-A8EF-0B1B2EE8BE4E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New Opportunity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924800" cy="54864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This reporting and file delivery service leverages an encrypted email service that transmits and stores your EDI reports.</a:t>
            </a:r>
          </a:p>
          <a:p>
            <a:pPr eaLnBrk="1" hangingPunct="1"/>
            <a:endParaRPr lang="en-US" altLang="en-US" sz="1400" dirty="0" smtClean="0"/>
          </a:p>
          <a:p>
            <a:pPr eaLnBrk="1" hangingPunct="1"/>
            <a:r>
              <a:rPr lang="en-US" altLang="en-US" dirty="0" smtClean="0"/>
              <a:t>You can easily retrieve these reports and apply the payment information to open Accounts Receivable entries.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5E889C-3FBE-41B4-AAB3-47290ECE9E82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New Opportunity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153400" cy="54102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You can use this EDI information to gain efficiencies in your accounting operations.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You don’t need to know anything about the complexities of financial EDI.  The service will handle all of those details for you and provide you easy-to-read reports.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0472FB-2F15-4C9F-BB02-61D619636167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19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Fee Information</a:t>
            </a:r>
          </a:p>
        </p:txBody>
      </p:sp>
      <p:sp>
        <p:nvSpPr>
          <p:cNvPr id="9220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229600" cy="5257800"/>
          </a:xfrm>
        </p:spPr>
        <p:txBody>
          <a:bodyPr/>
          <a:lstStyle/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mtClean="0"/>
              <a:t>Include your fee information here</a:t>
            </a:r>
          </a:p>
          <a:p>
            <a:pPr eaLnBrk="1" hangingPunct="1"/>
            <a:endParaRPr lang="en-US" alt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AF13CA-44E1-4D02-98A8-96FED499232D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Our strengths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7924800" cy="54102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ABC Bank is great because…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#1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#2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#3</a:t>
            </a:r>
          </a:p>
          <a:p>
            <a:pPr lvl="3" eaLnBrk="1" hangingPunct="1"/>
            <a:endParaRPr lang="en-US" alt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Presentation on product or service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product or service</Template>
  <TotalTime>0</TotalTime>
  <Words>293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Presentation on product or service</vt:lpstr>
      <vt:lpstr>Payment and Remittance Information</vt:lpstr>
      <vt:lpstr>Who we are</vt:lpstr>
      <vt:lpstr>New Opportunity </vt:lpstr>
      <vt:lpstr>New Opportunity </vt:lpstr>
      <vt:lpstr>Next steps</vt:lpstr>
      <vt:lpstr>New Opportunity </vt:lpstr>
      <vt:lpstr>New Opportunity </vt:lpstr>
      <vt:lpstr>Fee Information</vt:lpstr>
      <vt:lpstr>Our strengths</vt:lpstr>
      <vt:lpstr>Contact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2015-08-17T18:54:21Z</dcterms:created>
  <dcterms:modified xsi:type="dcterms:W3CDTF">2015-08-17T18:54:47Z</dcterms:modified>
</cp:coreProperties>
</file>